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0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5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0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KY5DW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200400"/>
            <a:ext cx="5181600" cy="24141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447800" y="1066800"/>
            <a:ext cx="6705600" cy="13234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WELCOME</a:t>
            </a:r>
            <a:endParaRPr lang="en-US" sz="8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24200" y="152400"/>
            <a:ext cx="2864246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What’s this 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5943600"/>
            <a:ext cx="1981200" cy="769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Lamp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5" name="Picture 4" descr="imagesCA9QC37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1066800"/>
            <a:ext cx="4648200" cy="4711909"/>
          </a:xfrm>
          <a:prstGeom prst="rect">
            <a:avLst/>
          </a:prstGeom>
          <a:ln w="88900" cap="sq" cmpd="thickThin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1143000"/>
            <a:ext cx="6248400" cy="47057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3558548" y="228600"/>
            <a:ext cx="2596801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What’s this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0" y="6037570"/>
            <a:ext cx="21336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Table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1143000"/>
            <a:ext cx="6111240" cy="4648200"/>
          </a:xfrm>
          <a:prstGeom prst="rect">
            <a:avLst/>
          </a:prstGeom>
          <a:ln w="88900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101348" y="228600"/>
            <a:ext cx="2596801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What’s this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6019800"/>
            <a:ext cx="3429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</a:rPr>
              <a:t>Television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1295400"/>
            <a:ext cx="1895475" cy="18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co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1200" y="1295400"/>
            <a:ext cx="2609850" cy="1724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tab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76600" y="4343400"/>
            <a:ext cx="2209800" cy="15811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tv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8400" y="4343400"/>
            <a:ext cx="2209800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3048000" y="304800"/>
            <a:ext cx="28194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</a:rPr>
              <a:t>What’s </a:t>
            </a:r>
            <a:r>
              <a:rPr lang="en-US" sz="3600" dirty="0" smtClean="0">
                <a:solidFill>
                  <a:srgbClr val="FF0000"/>
                </a:solidFill>
              </a:rPr>
              <a:t>this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89076" y="3384448"/>
            <a:ext cx="12192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Cap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3268392"/>
            <a:ext cx="12954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Cat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14508" y="3203912"/>
            <a:ext cx="12192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Cot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2732" y="6175712"/>
            <a:ext cx="12954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Lamp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0" y="6113580"/>
            <a:ext cx="1295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Table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6189780"/>
            <a:ext cx="16002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Television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16" name="Picture 15" descr="imagesCAZM0Z1U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52799" y="1356152"/>
            <a:ext cx="2145225" cy="17103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16" descr="imagesCA9QC37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914400" y="4419600"/>
            <a:ext cx="1524000" cy="1454246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762000"/>
            <a:ext cx="1238240" cy="13279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 descr="co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00200" y="3756076"/>
            <a:ext cx="1219200" cy="13963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6699740" y="5474700"/>
            <a:ext cx="1447800" cy="92333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Cat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6657536" y="4011648"/>
            <a:ext cx="1447800" cy="76944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Cap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928429"/>
            <a:ext cx="1447800" cy="83099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Cot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6629400" y="2506412"/>
            <a:ext cx="1439818" cy="76944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dirty="0" smtClean="0"/>
              <a:t>Lamp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3352800" y="-469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Matching</a:t>
            </a:r>
            <a:endParaRPr lang="en-US" sz="4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895600" y="1524000"/>
            <a:ext cx="3761936" cy="29485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3"/>
            <a:endCxn id="8" idx="1"/>
          </p:cNvCxnSpPr>
          <p:nvPr/>
        </p:nvCxnSpPr>
        <p:spPr>
          <a:xfrm flipV="1">
            <a:off x="2819400" y="1343928"/>
            <a:ext cx="3810000" cy="31103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819400" y="2941408"/>
            <a:ext cx="3886200" cy="28497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9" idx="1"/>
          </p:cNvCxnSpPr>
          <p:nvPr/>
        </p:nvCxnSpPr>
        <p:spPr>
          <a:xfrm flipV="1">
            <a:off x="2819400" y="2891133"/>
            <a:ext cx="3810000" cy="306437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imagesCAZM0Z1U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00200" y="2209800"/>
            <a:ext cx="1219200" cy="13510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2" name="Picture 21" descr="imagesCA9QC37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00200" y="5334000"/>
            <a:ext cx="1143000" cy="1313155"/>
          </a:xfrm>
          <a:prstGeom prst="rect">
            <a:avLst/>
          </a:prstGeom>
          <a:ln w="88900" cap="sq" cmpd="thickThin">
            <a:solidFill>
              <a:schemeClr val="bg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14400"/>
            <a:ext cx="83820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THANK YOU</a:t>
            </a:r>
            <a:endParaRPr lang="en-US" sz="9600" dirty="0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CAV4ZV0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3124200"/>
            <a:ext cx="6469745" cy="28956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14400"/>
            <a:ext cx="64008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 smtClean="0">
              <a:solidFill>
                <a:srgbClr val="00B050"/>
              </a:solidFill>
            </a:endParaRPr>
          </a:p>
          <a:p>
            <a:pPr algn="ctr"/>
            <a:endParaRPr lang="en-US" sz="2800" dirty="0" smtClean="0">
              <a:solidFill>
                <a:srgbClr val="00B050"/>
              </a:solidFill>
            </a:endParaRPr>
          </a:p>
          <a:p>
            <a:pPr algn="ctr"/>
            <a:r>
              <a:rPr lang="en-US" sz="3600" dirty="0" smtClean="0">
                <a:solidFill>
                  <a:srgbClr val="00B050"/>
                </a:solidFill>
              </a:rPr>
              <a:t>Presented by :</a:t>
            </a:r>
            <a:r>
              <a:rPr lang="en-US" sz="2800" dirty="0" smtClean="0">
                <a:solidFill>
                  <a:srgbClr val="00B050"/>
                </a:solidFill>
              </a:rPr>
              <a:t>     </a:t>
            </a:r>
          </a:p>
          <a:p>
            <a:pPr algn="ctr"/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Md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Delowar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Hossain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Assestent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teacher</a:t>
            </a:r>
          </a:p>
          <a:p>
            <a:pPr algn="ctr"/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Amishapara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government primary school</a:t>
            </a:r>
          </a:p>
          <a:p>
            <a:pPr algn="ctr"/>
            <a:r>
              <a:rPr lang="en-US" sz="2800" dirty="0" err="1" smtClean="0">
                <a:solidFill>
                  <a:srgbClr val="0070C0"/>
                </a:solidFill>
              </a:rPr>
              <a:t>Sonimori</a:t>
            </a:r>
            <a:r>
              <a:rPr lang="en-US" sz="2800" dirty="0" smtClean="0">
                <a:solidFill>
                  <a:srgbClr val="0070C0"/>
                </a:solidFill>
              </a:rPr>
              <a:t> ,</a:t>
            </a:r>
            <a:r>
              <a:rPr lang="en-US" sz="2800" dirty="0" err="1" smtClean="0">
                <a:solidFill>
                  <a:srgbClr val="0070C0"/>
                </a:solidFill>
              </a:rPr>
              <a:t>Noakhali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n-US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</a:p>
          <a:p>
            <a:pPr algn="ctr"/>
            <a:endParaRPr lang="en-US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2209800"/>
            <a:ext cx="7162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Class : one</a:t>
            </a:r>
          </a:p>
          <a:p>
            <a:pPr algn="ctr"/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</a:rPr>
              <a:t>Subject    : English</a:t>
            </a:r>
          </a:p>
          <a:p>
            <a:pPr algn="ctr"/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Time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40 </a:t>
            </a:r>
            <a:r>
              <a:rPr lang="en-US" sz="3200" dirty="0" err="1" smtClean="0">
                <a:solidFill>
                  <a:schemeClr val="accent6">
                    <a:lumMod val="75000"/>
                  </a:schemeClr>
                </a:solidFill>
              </a:rPr>
              <a:t>mins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828800"/>
            <a:ext cx="7924800" cy="1107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Learning out come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dirty="0" smtClean="0"/>
          </a:p>
          <a:p>
            <a:r>
              <a:rPr lang="en-US" dirty="0" smtClean="0"/>
              <a:t>                            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3810000"/>
            <a:ext cx="79248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               </a:t>
            </a:r>
            <a:r>
              <a:rPr lang="en-US" sz="4400" dirty="0" smtClean="0">
                <a:solidFill>
                  <a:srgbClr val="FF0000"/>
                </a:solidFill>
              </a:rPr>
              <a:t>Student will be able…….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3200" smtClean="0">
                <a:solidFill>
                  <a:srgbClr val="0070C0"/>
                </a:solidFill>
              </a:rPr>
              <a:t>To </a:t>
            </a:r>
            <a:r>
              <a:rPr lang="en-US" sz="3200" smtClean="0">
                <a:solidFill>
                  <a:srgbClr val="0070C0"/>
                </a:solidFill>
              </a:rPr>
              <a:t>look, listen, </a:t>
            </a:r>
            <a:r>
              <a:rPr lang="en-US" sz="3200" dirty="0" smtClean="0">
                <a:solidFill>
                  <a:srgbClr val="0070C0"/>
                </a:solidFill>
              </a:rPr>
              <a:t>and say with correct </a:t>
            </a:r>
            <a:r>
              <a:rPr lang="en-US" sz="3200" dirty="0" err="1" smtClean="0">
                <a:solidFill>
                  <a:srgbClr val="0070C0"/>
                </a:solidFill>
              </a:rPr>
              <a:t>pronuncation</a:t>
            </a:r>
            <a:r>
              <a:rPr lang="en-US" sz="3200" dirty="0" smtClean="0">
                <a:solidFill>
                  <a:srgbClr val="0070C0"/>
                </a:solidFill>
              </a:rPr>
              <a:t> .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1.jpg"/>
          <p:cNvPicPr>
            <a:picLocks noChangeAspect="1"/>
          </p:cNvPicPr>
          <p:nvPr/>
        </p:nvPicPr>
        <p:blipFill>
          <a:blip r:embed="rId3" cstate="print">
            <a:lum bright="-10000"/>
          </a:blip>
          <a:srcRect t="13204" r="2629"/>
          <a:stretch>
            <a:fillRect/>
          </a:stretch>
        </p:blipFill>
        <p:spPr>
          <a:xfrm>
            <a:off x="1295400" y="1524000"/>
            <a:ext cx="6781800" cy="45079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2209800" y="228600"/>
            <a:ext cx="5181600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Look and say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600200"/>
            <a:ext cx="7239000" cy="2769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Unit      :5</a:t>
            </a:r>
          </a:p>
          <a:p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Lesson  : 3 (In the house)</a:t>
            </a:r>
          </a:p>
          <a:p>
            <a:r>
              <a:rPr lang="en-US" sz="6000" dirty="0" smtClean="0">
                <a:solidFill>
                  <a:srgbClr val="00B050"/>
                </a:solidFill>
              </a:rPr>
              <a:t>Page      :55</a:t>
            </a:r>
            <a:endParaRPr lang="en-US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.jpg"/>
          <p:cNvPicPr>
            <a:picLocks noChangeAspect="1"/>
          </p:cNvPicPr>
          <p:nvPr/>
        </p:nvPicPr>
        <p:blipFill>
          <a:blip r:embed="rId3" cstate="print"/>
          <a:srcRect t="20322"/>
          <a:stretch>
            <a:fillRect/>
          </a:stretch>
        </p:blipFill>
        <p:spPr>
          <a:xfrm>
            <a:off x="1524000" y="1524000"/>
            <a:ext cx="6301892" cy="3953409"/>
          </a:xfrm>
          <a:prstGeom prst="rect">
            <a:avLst/>
          </a:prstGeom>
          <a:ln w="88900" cap="sq" cmpd="thickThin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 flipH="1">
            <a:off x="2209799" y="381000"/>
            <a:ext cx="480060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What’s  this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5867400"/>
            <a:ext cx="3505200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Cap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381000"/>
            <a:ext cx="32766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What’s  this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5791200"/>
            <a:ext cx="2025602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Cat</a:t>
            </a:r>
            <a:endParaRPr lang="en-US" sz="5400" dirty="0"/>
          </a:p>
        </p:txBody>
      </p:sp>
      <p:pic>
        <p:nvPicPr>
          <p:cNvPr id="5" name="Picture 4" descr="imagesCAZM0Z1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1143000"/>
            <a:ext cx="5638800" cy="4495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1371600"/>
            <a:ext cx="5486400" cy="4264975"/>
          </a:xfrm>
          <a:prstGeom prst="rect">
            <a:avLst/>
          </a:prstGeom>
          <a:ln w="190500" cap="sq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3048000" y="304800"/>
            <a:ext cx="32766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What’s this 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5791200"/>
            <a:ext cx="2438400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Cot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107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Nazim Uddin</cp:lastModifiedBy>
  <cp:revision>161</cp:revision>
  <dcterms:created xsi:type="dcterms:W3CDTF">2006-08-16T00:00:00Z</dcterms:created>
  <dcterms:modified xsi:type="dcterms:W3CDTF">2013-04-19T17:08:17Z</dcterms:modified>
</cp:coreProperties>
</file>